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9F6F-94B9-A24E-90EF-F86A03327D10}" type="datetimeFigureOut">
              <a:rPr lang="en-US" smtClean="0"/>
              <a:t>20/06/17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0999-2509-9147-BA93-0BCCCA7E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54146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9F6F-94B9-A24E-90EF-F86A03327D10}" type="datetimeFigureOut">
              <a:rPr lang="en-US" smtClean="0"/>
              <a:t>20/06/17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0999-2509-9147-BA93-0BCCCA7E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96914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9F6F-94B9-A24E-90EF-F86A03327D10}" type="datetimeFigureOut">
              <a:rPr lang="en-US" smtClean="0"/>
              <a:t>20/06/17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0999-2509-9147-BA93-0BCCCA7E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9205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9F6F-94B9-A24E-90EF-F86A03327D10}" type="datetimeFigureOut">
              <a:rPr lang="en-US" smtClean="0"/>
              <a:t>20/06/17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0999-2509-9147-BA93-0BCCCA7E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541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9F6F-94B9-A24E-90EF-F86A03327D10}" type="datetimeFigureOut">
              <a:rPr lang="en-US" smtClean="0"/>
              <a:t>20/06/17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0999-2509-9147-BA93-0BCCCA7E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0718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9F6F-94B9-A24E-90EF-F86A03327D10}" type="datetimeFigureOut">
              <a:rPr lang="en-US" smtClean="0"/>
              <a:t>20/06/17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0999-2509-9147-BA93-0BCCCA7E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27286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9F6F-94B9-A24E-90EF-F86A03327D10}" type="datetimeFigureOut">
              <a:rPr lang="en-US" smtClean="0"/>
              <a:t>20/06/17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0999-2509-9147-BA93-0BCCCA7E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9773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9F6F-94B9-A24E-90EF-F86A03327D10}" type="datetimeFigureOut">
              <a:rPr lang="en-US" smtClean="0"/>
              <a:t>20/06/17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0999-2509-9147-BA93-0BCCCA7E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0120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9F6F-94B9-A24E-90EF-F86A03327D10}" type="datetimeFigureOut">
              <a:rPr lang="en-US" smtClean="0"/>
              <a:t>20/06/17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0999-2509-9147-BA93-0BCCCA7E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6438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9F6F-94B9-A24E-90EF-F86A03327D10}" type="datetimeFigureOut">
              <a:rPr lang="en-US" smtClean="0"/>
              <a:t>20/06/17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0999-2509-9147-BA93-0BCCCA7E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3138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9F6F-94B9-A24E-90EF-F86A03327D10}" type="datetimeFigureOut">
              <a:rPr lang="en-US" smtClean="0"/>
              <a:t>20/06/17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0999-2509-9147-BA93-0BCCCA7E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46293"/>
      </p:ext>
    </p:extLst>
  </p:cSld>
  <p:clrMapOvr>
    <a:masterClrMapping/>
  </p:clrMapOvr>
  <p:transition xmlns:p14="http://schemas.microsoft.com/office/powerpoint/2010/main"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D9F6F-94B9-A24E-90EF-F86A03327D10}" type="datetimeFigureOut">
              <a:rPr lang="en-US" smtClean="0"/>
              <a:t>20/06/17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80999-2509-9147-BA93-0BCCCA7E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0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Comic Sans MS"/>
          <a:ea typeface="+mj-ea"/>
          <a:cs typeface="Comic Sans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Project U.S.A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Class CH Research Project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71007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Today, you will be doing a very important task ready for our open afternoon with your parents!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will need to:</a:t>
            </a:r>
          </a:p>
          <a:p>
            <a:r>
              <a:rPr lang="en-US" dirty="0" smtClean="0"/>
              <a:t>Work as a team!</a:t>
            </a:r>
          </a:p>
          <a:p>
            <a:r>
              <a:rPr lang="en-US" dirty="0" smtClean="0"/>
              <a:t>Work very hard!</a:t>
            </a:r>
          </a:p>
          <a:p>
            <a:r>
              <a:rPr lang="en-US" dirty="0" smtClean="0"/>
              <a:t>Take extra care not to damage the map! No shoes on near the map </a:t>
            </a:r>
            <a:r>
              <a:rPr lang="mr-IN" dirty="0" smtClean="0"/>
              <a:t>–</a:t>
            </a:r>
            <a:r>
              <a:rPr lang="en-US" dirty="0" smtClean="0"/>
              <a:t> map scribes take them off!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3630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 the floor, you can see a giant map of the U.S.A. There are 50 states on the map; your job</a:t>
            </a:r>
            <a:r>
              <a:rPr lang="mr-IN" dirty="0" smtClean="0"/>
              <a:t>…</a:t>
            </a:r>
            <a:r>
              <a:rPr lang="en-GB" dirty="0" smtClean="0"/>
              <a:t> to fill this map with information about every individual state! But not just any information, I want you to, as a minimum, include the following information for EACH state: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0277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 Criteria for </a:t>
            </a:r>
            <a:r>
              <a:rPr lang="en-US" u="sng" dirty="0" smtClean="0"/>
              <a:t>EVERY</a:t>
            </a:r>
            <a:r>
              <a:rPr lang="en-US" dirty="0" smtClean="0"/>
              <a:t>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The population of the state</a:t>
            </a:r>
          </a:p>
          <a:p>
            <a:r>
              <a:rPr lang="en-US" sz="2500" dirty="0" smtClean="0"/>
              <a:t>Biggest City </a:t>
            </a:r>
          </a:p>
          <a:p>
            <a:r>
              <a:rPr lang="en-US" sz="2500" dirty="0" smtClean="0"/>
              <a:t>Biggest City population</a:t>
            </a:r>
          </a:p>
          <a:p>
            <a:r>
              <a:rPr lang="en-US" sz="2500" dirty="0" smtClean="0"/>
              <a:t>What is the state most famous for?</a:t>
            </a:r>
          </a:p>
          <a:p>
            <a:r>
              <a:rPr lang="en-US" sz="2500" dirty="0" smtClean="0"/>
              <a:t>Heritage (Where do most people who live there originally come from / Who were the first settlers?)</a:t>
            </a:r>
          </a:p>
          <a:p>
            <a:r>
              <a:rPr lang="en-US" sz="2500" dirty="0" smtClean="0"/>
              <a:t>Any interesting facts </a:t>
            </a:r>
          </a:p>
          <a:p>
            <a:r>
              <a:rPr lang="en-US" sz="2500" dirty="0" smtClean="0"/>
              <a:t>Rivers </a:t>
            </a:r>
            <a:r>
              <a:rPr lang="mr-IN" sz="2500" dirty="0" smtClean="0"/>
              <a:t>–</a:t>
            </a:r>
            <a:r>
              <a:rPr lang="en-US" sz="2500" dirty="0" smtClean="0"/>
              <a:t> Mississippi, National Parks (Yosemite)</a:t>
            </a:r>
          </a:p>
          <a:p>
            <a:r>
              <a:rPr lang="en-US" sz="2500" dirty="0" smtClean="0"/>
              <a:t>Does the state have a flag? If so, I want a picture. </a:t>
            </a:r>
          </a:p>
          <a:p>
            <a:r>
              <a:rPr lang="en-US" sz="2500" dirty="0" smtClean="0"/>
              <a:t>Any other information you can find about the state.</a:t>
            </a:r>
          </a:p>
        </p:txBody>
      </p:sp>
    </p:spTree>
    <p:extLst>
      <p:ext uri="{BB962C8B-B14F-4D97-AF65-F5344CB8AC3E}">
        <p14:creationId xmlns:p14="http://schemas.microsoft.com/office/powerpoint/2010/main" val="21673692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Scribes (People who write neatly on the map)</a:t>
            </a:r>
          </a:p>
          <a:p>
            <a:r>
              <a:rPr lang="en-US" sz="2800" dirty="0" smtClean="0"/>
              <a:t>Researchers (People who find the information)</a:t>
            </a:r>
          </a:p>
          <a:p>
            <a:r>
              <a:rPr lang="en-US" sz="2800" dirty="0" smtClean="0"/>
              <a:t>Researcher Scribes (People who write the research notes and pass to the scribes)</a:t>
            </a:r>
          </a:p>
          <a:p>
            <a:r>
              <a:rPr lang="en-US" sz="2800" dirty="0" smtClean="0"/>
              <a:t>Researchers and Researcher scribes should swap every 15 minutes.</a:t>
            </a:r>
          </a:p>
          <a:p>
            <a:r>
              <a:rPr lang="en-US" sz="2800" dirty="0" smtClean="0"/>
              <a:t>Image finders </a:t>
            </a:r>
            <a:r>
              <a:rPr lang="mr-IN" sz="2800" dirty="0" smtClean="0"/>
              <a:t>–</a:t>
            </a:r>
            <a:r>
              <a:rPr lang="en-US" sz="2800" dirty="0" smtClean="0"/>
              <a:t> Find pictures about cities, famous landmarks, national parks, famous rivers / waterfalls (You will need to clear with teacher before printing anything!)</a:t>
            </a:r>
          </a:p>
        </p:txBody>
      </p:sp>
    </p:spTree>
    <p:extLst>
      <p:ext uri="{BB962C8B-B14F-4D97-AF65-F5344CB8AC3E}">
        <p14:creationId xmlns:p14="http://schemas.microsoft.com/office/powerpoint/2010/main" val="42393093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Here is an example of a similar project on ‘The Amazon River’ with a </a:t>
            </a:r>
            <a:r>
              <a:rPr lang="en-US" sz="3000" dirty="0" smtClean="0"/>
              <a:t>year 4 class from last year</a:t>
            </a:r>
            <a:r>
              <a:rPr lang="en-US" sz="3000" dirty="0" smtClean="0"/>
              <a:t>:</a:t>
            </a:r>
            <a:endParaRPr lang="en-US" sz="3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59" y="1513795"/>
            <a:ext cx="7994041" cy="534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65560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301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Project U.S.A</vt:lpstr>
      <vt:lpstr>Introduction</vt:lpstr>
      <vt:lpstr>The Task</vt:lpstr>
      <vt:lpstr>Success Criteria for EVERY state</vt:lpstr>
      <vt:lpstr>Roles</vt:lpstr>
      <vt:lpstr>Here is an example of a similar project on ‘The Amazon River’ with a year 4 class from last year: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U.S.A</dc:title>
  <dc:creator>Student</dc:creator>
  <cp:lastModifiedBy>Student</cp:lastModifiedBy>
  <cp:revision>7</cp:revision>
  <dcterms:created xsi:type="dcterms:W3CDTF">2017-06-20T21:25:01Z</dcterms:created>
  <dcterms:modified xsi:type="dcterms:W3CDTF">2017-06-20T22:46:16Z</dcterms:modified>
</cp:coreProperties>
</file>