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F635-7E93-4BFF-A6CF-7AB082551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DCD08-E7AF-43BC-8EC8-523AF803C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C8CBB-FD14-470C-A1AD-734FD37B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3736F-3884-42AF-816F-679229D7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EFAF-4526-4773-8E10-76C9E4BC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5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DA81-3F0C-48C2-B2AD-2DF9C5A7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3BCC9-3E46-4BD3-AA0C-B828199A6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BA1-2464-4C2A-A5CD-19D37887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5274-8208-4A08-AA22-D93FA61E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03F9F-0317-4C52-9530-733D0AB8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7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176E0-61E7-4694-8A18-D321E2D01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32216-EDB4-45C6-8BE9-56B10E980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43446-7F0C-463F-9A70-8B72CC1F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735B-D29E-4FE3-8CF0-78E468EE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23033-356F-49EC-AB4D-3B31862E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5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2E2D-6BF1-447A-AFBE-0F147234E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99D2F-45FF-4D14-9082-CAFFFC60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AF49-F97C-492C-A731-72C05FED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BCC2-B657-4EEE-A05A-2534EF00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5C803-2DAA-4F2A-AFD3-DD5EE75D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1949-E706-4DB0-B814-6ACABABF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72A17-A63A-4327-978C-D84053F5A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7E18D-A651-4B87-B10E-5C92D816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7F9E-AB05-4B3B-958E-22C6A06B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CDD16-FFEF-407F-8D8F-3BC068E1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1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3873-3870-47A5-BF05-7DF8E263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86A86-3E44-48EE-B1BB-D1694BCD4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39A1-4DF5-4C0F-8C94-AF71EDD0A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6A05E-6D5A-46A5-9975-B1F567F7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5BAC3-A907-4D90-A278-DFD7AF19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CF20C-8B14-4CF3-B13E-7E0888F4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0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942B-7468-4BAC-9569-07AB3817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A37A2-95B0-488F-B0E4-5E134CA78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787C5-D5C3-4A61-B5C0-96DCF85D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0BE85-D543-4C7D-92AF-144576829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6D786-22DD-4D67-98F4-6D3E1AA81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1AC90-7D0F-4AFA-9682-EC31DB09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6CFDD-547E-44A5-9CE3-FB3C5483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ED0476-19E4-4299-8355-3568CB29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5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B6FE-DFCF-498C-8557-8A21F01E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CF6A1-A19A-4951-8927-DA6C525A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9A435-3554-4573-B770-C6C19C89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C0699-E909-4086-A11F-7092E43D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3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F4C54-4894-4A21-A9DF-265C6DCF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A320C-EB89-47E4-B75E-519D3AAA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A0CBD-17F7-4AF6-BF88-AEC05A75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ED4A-E3F8-4757-A3F0-61F20F8B8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26A75-BE55-4A23-98B0-8731EF5A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3EA3-7650-4C41-B3F8-F6FBF10D0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007EF-D0D6-4651-9A92-04E9F446F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69422-4280-44DE-8529-AC0AF8B6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3133E-8315-4899-BBC3-E460E506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14A1-C657-489B-8CA6-0752C8254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C29F9-8F5F-4EF2-911F-0F3B6AC02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78B5B-5713-4D1D-8EBE-6443CAEC7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F3A02-7BA2-4916-9B22-30A14E57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7F6CA-AB96-43C9-91FE-2DBA040B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F5A56-A03E-4C26-BDE9-A972E305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75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5D2CD-230D-407E-8D90-6341C135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4455E-AEF5-494A-92EA-35E076AD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65CBF-62BD-4539-ABFB-F6A73402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265D-023B-4127-8BDC-41DA0CEB4B02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FBDE-C6D8-4C2D-923E-55D986BB4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DD9AA-F012-4E8A-8D3B-0F4131D96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9BDA-07A9-407E-8A4B-C3FD6A04A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4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A5BD-74F0-9A67-9FEC-13989986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781" y="79595"/>
            <a:ext cx="10515600" cy="1325563"/>
          </a:xfrm>
        </p:spPr>
        <p:txBody>
          <a:bodyPr/>
          <a:lstStyle/>
          <a:p>
            <a:r>
              <a:rPr lang="en-US" dirty="0">
                <a:latin typeface="Modern Love" pitchFamily="82" charset="0"/>
              </a:rPr>
              <a:t>Is it ok to be different?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D1095A-EDDB-D269-F353-8393DDC70CB5}"/>
              </a:ext>
            </a:extLst>
          </p:cNvPr>
          <p:cNvSpPr txBox="1"/>
          <p:nvPr/>
        </p:nvSpPr>
        <p:spPr>
          <a:xfrm>
            <a:off x="326386" y="1348154"/>
            <a:ext cx="3190240" cy="160043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MATHEMATICS AND NUMERACY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Place Value within 20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Comparing and ordering numbers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One more, one less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Geometry-Shape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Addition and subtraction within 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57871-1343-C7CB-D722-D6472EAB663A}"/>
              </a:ext>
            </a:extLst>
          </p:cNvPr>
          <p:cNvSpPr txBox="1"/>
          <p:nvPr/>
        </p:nvSpPr>
        <p:spPr>
          <a:xfrm>
            <a:off x="4111414" y="1348154"/>
            <a:ext cx="319024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LANGUAGES LITERACY AND COMMUNICATON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Descriptive writing about ourselves and our feelings.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Read, Write, Inc- revising our phonic sounds, learning to blend sounds.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Oracy and reading skills employed throughout all </a:t>
            </a:r>
            <a:r>
              <a:rPr lang="en-GB" sz="1200" dirty="0" err="1">
                <a:latin typeface="Comic Sans MS" panose="030F0702030302020204" pitchFamily="66" charset="0"/>
              </a:rPr>
              <a:t>AoLEs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EF733-B889-7E32-7CD4-B1126BAB09C2}"/>
              </a:ext>
            </a:extLst>
          </p:cNvPr>
          <p:cNvSpPr txBox="1"/>
          <p:nvPr/>
        </p:nvSpPr>
        <p:spPr>
          <a:xfrm>
            <a:off x="8080587" y="1348154"/>
            <a:ext cx="3190240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HUMANITIES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What did Ruabon look like before they were born?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Where is Ruabon on the map?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Where is Wales?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How can we look after our local environment?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7BA94-9E57-72B9-81A2-3091DE8228B0}"/>
              </a:ext>
            </a:extLst>
          </p:cNvPr>
          <p:cNvSpPr txBox="1"/>
          <p:nvPr/>
        </p:nvSpPr>
        <p:spPr>
          <a:xfrm>
            <a:off x="326385" y="3691837"/>
            <a:ext cx="3190240" cy="2462213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HEALTH AND WELL-BEING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Creating our one-page profiles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Practising mindfulness activities – exploring our senses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How do we get to school?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How do we keep ourselves healthy? What do we know about our bodies?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F10A8-792C-5EEE-4B78-4A008AC4BCC9}"/>
              </a:ext>
            </a:extLst>
          </p:cNvPr>
          <p:cNvSpPr txBox="1"/>
          <p:nvPr/>
        </p:nvSpPr>
        <p:spPr>
          <a:xfrm>
            <a:off x="4111414" y="4299741"/>
            <a:ext cx="319024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SCIENCE AND TECHNOLOGY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Can they build a model of their house?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Investigating Ruabon brick.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Science – Uses of everyday materials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CCA3F-E67E-7CA6-9AAD-77310AD55CDE}"/>
              </a:ext>
            </a:extLst>
          </p:cNvPr>
          <p:cNvSpPr txBox="1"/>
          <p:nvPr/>
        </p:nvSpPr>
        <p:spPr>
          <a:xfrm>
            <a:off x="8080587" y="3471812"/>
            <a:ext cx="3190240" cy="12618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EXPRESSIVE ARTS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Drawing a family portrait.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</a:rPr>
              <a:t>Ex</a:t>
            </a:r>
            <a:r>
              <a:rPr lang="en-GB" sz="1200" dirty="0">
                <a:latin typeface="Comic Sans MS" panose="030F0702030302020204" pitchFamily="66" charset="0"/>
              </a:rPr>
              <a:t>ploring Picasso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</a:rPr>
              <a:t>Expressing their feelings through Dance.</a:t>
            </a:r>
          </a:p>
          <a:p>
            <a:endParaRPr lang="en-GB" sz="1200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831872-951F-2012-D21B-F26E3269C5B5}"/>
              </a:ext>
            </a:extLst>
          </p:cNvPr>
          <p:cNvSpPr txBox="1"/>
          <p:nvPr/>
        </p:nvSpPr>
        <p:spPr>
          <a:xfrm>
            <a:off x="8080586" y="4892166"/>
            <a:ext cx="3190239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Cymraeg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Greetings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Topic based language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Explore the local area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Where do we live? What do we know about Wales?</a:t>
            </a:r>
          </a:p>
        </p:txBody>
      </p:sp>
    </p:spTree>
    <p:extLst>
      <p:ext uri="{BB962C8B-B14F-4D97-AF65-F5344CB8AC3E}">
        <p14:creationId xmlns:p14="http://schemas.microsoft.com/office/powerpoint/2010/main" val="255516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8DD1EA22F456459E461A2926496EC8" ma:contentTypeVersion="12" ma:contentTypeDescription="Create a new document." ma:contentTypeScope="" ma:versionID="b4ee86a4ee26a67c84a8c696fff6b4e8">
  <xsd:schema xmlns:xsd="http://www.w3.org/2001/XMLSchema" xmlns:xs="http://www.w3.org/2001/XMLSchema" xmlns:p="http://schemas.microsoft.com/office/2006/metadata/properties" xmlns:ns3="d43a0196-9cbf-401f-a204-fb21a8ef5f7d" xmlns:ns4="2907e208-2b9c-4069-84ce-3654d8b1495b" targetNamespace="http://schemas.microsoft.com/office/2006/metadata/properties" ma:root="true" ma:fieldsID="f00ccd108e89aa08b4703a4d59350dc0" ns3:_="" ns4:_="">
    <xsd:import namespace="d43a0196-9cbf-401f-a204-fb21a8ef5f7d"/>
    <xsd:import namespace="2907e208-2b9c-4069-84ce-3654d8b149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a0196-9cbf-401f-a204-fb21a8ef5f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7e208-2b9c-4069-84ce-3654d8b1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127AC-FBF1-4281-B34A-F92F528BE3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6ED89-05CD-47E2-8F48-148E27EE4205}">
  <ds:schemaRefs>
    <ds:schemaRef ds:uri="d43a0196-9cbf-401f-a204-fb21a8ef5f7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2907e208-2b9c-4069-84ce-3654d8b1495b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0CAB6C6-5642-418E-9D94-76800252B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a0196-9cbf-401f-a204-fb21a8ef5f7d"/>
    <ds:schemaRef ds:uri="2907e208-2b9c-4069-84ce-3654d8b14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189</Words>
  <Application>Microsoft Macintosh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Modern Love</vt:lpstr>
      <vt:lpstr>Office Theme</vt:lpstr>
      <vt:lpstr>Is it ok to be different?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Guiel (Ysgol Maes y Llan)</dc:creator>
  <cp:lastModifiedBy>B Jackson (Ysgol Maes y Llan)</cp:lastModifiedBy>
  <cp:revision>2</cp:revision>
  <dcterms:created xsi:type="dcterms:W3CDTF">2022-08-30T19:11:06Z</dcterms:created>
  <dcterms:modified xsi:type="dcterms:W3CDTF">2022-09-19T18:49:04Z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0x0101008C8DD1EA22F456459E461A2926496EC8</vt:lpwstr>
  </property>
</Properties>
</file>