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2EB2A-9F37-7B63-5A01-49683B31D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08B61-906B-2556-AAEE-486E68FF1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EBA9D-3496-9681-83B0-9E53896C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F58C-8E39-4358-BA39-39347101D990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19A02-18CB-FF60-FD6E-86B1A533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A5948-746B-0E89-574A-23689D1C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A640-0883-4CB4-8F53-CE2A6BE83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18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DFF71-8AEE-7A1B-48DA-AA806BE7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402C9-2CEF-49C2-EF52-5528C063B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DA12B-A927-ABB2-D8E6-C9C896B5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F58C-8E39-4358-BA39-39347101D990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0B47E-0C91-D5BC-30B4-4DE8B4DB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A259E-B4B5-197D-880D-B6CD63250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A640-0883-4CB4-8F53-CE2A6BE83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6E239-98C9-0B4A-1CE4-3B7534197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14B96-9244-9C34-9385-507E6F5C9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CA4EA-E0A4-35BF-FF84-E79DB8B9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F58C-8E39-4358-BA39-39347101D990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5D3A0-8593-5A7A-99B7-29210ACC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D5E64-86DB-E992-C444-ED25D473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A640-0883-4CB4-8F53-CE2A6BE83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77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E05F1-2061-0A9D-4EF6-870866BB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EF654-CFA2-96BC-2F33-B169AEA7E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4CC87-ACC0-0C9F-910F-445D5E01A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F58C-8E39-4358-BA39-39347101D990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DC00-04C2-F45C-50A5-E1ED29EE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FC633-E2E1-92D8-A24E-A96870644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A640-0883-4CB4-8F53-CE2A6BE83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399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3B9CC-2690-9C74-689A-FEF31E3B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AFC93-CAE7-B872-5229-7CCB6221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AD83E-1F84-40E9-6205-2ED8ECF0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F58C-8E39-4358-BA39-39347101D990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A1C34-735E-BCCD-E7CF-E80E94B2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6966-DB8C-45A7-84F8-E59549C2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A640-0883-4CB4-8F53-CE2A6BE83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0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A354-A9AA-E96C-55E9-2086030B9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504CE-11C7-6381-90A9-FAF1C212F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ABEC6-6F2A-E868-C129-E24D4F653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F9654-9D23-966E-0760-553B4D94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F58C-8E39-4358-BA39-39347101D990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2ACE2-85E9-5978-C44E-CF76CCCF5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7A892-608E-7442-3CA4-44CF3801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A640-0883-4CB4-8F53-CE2A6BE83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17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65FB3-39F4-0CA5-9D59-998ED71E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EE1FB-5C4F-E7B6-1E3C-E8EB18C2C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E1B91-E73E-5A64-64B3-3925A1481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11631-D612-780F-337F-DF3D7D807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C4D42-DA7D-CF42-29D0-B0ADBBD63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014E-1DB2-2739-4F07-D1C47D1F1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F58C-8E39-4358-BA39-39347101D990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F087F7-25E4-EDA5-1AB1-2CBB9BFF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4EEA6-D475-D75B-7264-044D04E1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A640-0883-4CB4-8F53-CE2A6BE83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79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4C3F2-B30F-15F5-BBDA-9568BD40C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99C06-9391-6E04-1C79-FAE7951FE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F58C-8E39-4358-BA39-39347101D990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1D33F-BDCF-936A-7740-BBEB0C7A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59281-D7D0-B222-F4F3-E8F708F4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A640-0883-4CB4-8F53-CE2A6BE83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54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AC2A8-BF99-7F40-6EE8-A3DB025D4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F58C-8E39-4358-BA39-39347101D990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15B6D-BB24-8608-57B6-40BE2CB0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CB965-8D1F-6795-ECDB-6E2D0F6C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A640-0883-4CB4-8F53-CE2A6BE83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6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F7CA1-8525-8F61-86DF-D5E0192A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E53D7-E937-C71A-1E31-6EF30E05A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34BC9-57D5-7FE2-3273-DDB1CE209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50FB0F-AFEB-B3E4-908B-578749BB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F58C-8E39-4358-BA39-39347101D990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40FEF-39CA-6E51-316E-0DD51A31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CAE028-76BF-9805-564F-0123D8EE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A640-0883-4CB4-8F53-CE2A6BE83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40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2FFAF-EEDD-FC0A-707D-BD6BFDAD1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48E3A-369C-0A19-DCDC-AC1CBEFE0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18734-7489-905C-E630-B5721BB3A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46119-1F0D-C588-8373-E6DF7373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F58C-8E39-4358-BA39-39347101D990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EB43C-8147-1C25-5E58-84E02DD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6DDFB-9B9E-F62B-0E75-061B7B05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A640-0883-4CB4-8F53-CE2A6BE83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8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3E1A84-AFA2-B86F-6995-5D8AB189C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7520F-F68B-1AD5-F954-64A064E0B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70254-36DB-5157-1D13-A3F6EA614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5F58C-8E39-4358-BA39-39347101D990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1C794-CA1B-B92E-65E6-05081EB8F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E944C-7AA1-32B9-0D7F-AD8EC0EBE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8A640-0883-4CB4-8F53-CE2A6BE831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1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af Border | Vine drawing, Clip art borders, Leaf border">
            <a:extLst>
              <a:ext uri="{FF2B5EF4-FFF2-40B4-BE49-F238E27FC236}">
                <a16:creationId xmlns:a16="http://schemas.microsoft.com/office/drawing/2014/main" id="{9C50A2B3-6307-FB81-1990-FF0FAF3B3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0" b="93851" l="5517" r="94828">
                        <a14:foregroundMark x1="15862" y1="7120" x2="15862" y2="7120"/>
                        <a14:foregroundMark x1="30690" y1="4207" x2="30690" y2="4207"/>
                        <a14:foregroundMark x1="64138" y1="11650" x2="64138" y2="11650"/>
                        <a14:foregroundMark x1="83103" y1="17476" x2="83103" y2="17476"/>
                        <a14:foregroundMark x1="88966" y1="14239" x2="88966" y2="14239"/>
                        <a14:foregroundMark x1="95517" y1="15858" x2="95517" y2="15858"/>
                        <a14:foregroundMark x1="85517" y1="21359" x2="85517" y2="21359"/>
                        <a14:foregroundMark x1="70690" y1="18447" x2="70690" y2="18447"/>
                        <a14:foregroundMark x1="65862" y1="24919" x2="65862" y2="24919"/>
                        <a14:foregroundMark x1="61034" y1="20388" x2="61034" y2="20388"/>
                        <a14:foregroundMark x1="27931" y1="47573" x2="27931" y2="47573"/>
                        <a14:foregroundMark x1="26207" y1="38188" x2="26207" y2="38188"/>
                        <a14:foregroundMark x1="27586" y1="40453" x2="27586" y2="40453"/>
                        <a14:foregroundMark x1="27586" y1="42071" x2="27586" y2="42071"/>
                        <a14:foregroundMark x1="9310" y1="40129" x2="9310" y2="40129"/>
                        <a14:foregroundMark x1="7241" y1="21359" x2="7241" y2="21359"/>
                        <a14:foregroundMark x1="5862" y1="36246" x2="5862" y2="36246"/>
                        <a14:foregroundMark x1="13793" y1="58576" x2="13793" y2="58576"/>
                        <a14:foregroundMark x1="10345" y1="75728" x2="10345" y2="75728"/>
                        <a14:foregroundMark x1="18276" y1="80259" x2="18276" y2="80259"/>
                        <a14:foregroundMark x1="14828" y1="89644" x2="14828" y2="89644"/>
                        <a14:foregroundMark x1="21034" y1="93851" x2="21034" y2="93851"/>
                        <a14:foregroundMark x1="27241" y1="39482" x2="27241" y2="39482"/>
                        <a14:foregroundMark x1="14828" y1="49838" x2="14828" y2="49838"/>
                        <a14:foregroundMark x1="12759" y1="47896" x2="12759" y2="47896"/>
                        <a14:foregroundMark x1="15172" y1="46278" x2="15172" y2="46278"/>
                        <a14:foregroundMark x1="15172" y1="48220" x2="15172" y2="48220"/>
                        <a14:foregroundMark x1="15862" y1="52427" x2="15862" y2="52427"/>
                        <a14:foregroundMark x1="15172" y1="68932" x2="15172" y2="68932"/>
                        <a14:foregroundMark x1="15172" y1="68932" x2="15172" y2="68932"/>
                        <a14:foregroundMark x1="13793" y1="70874" x2="13793" y2="70874"/>
                        <a14:foregroundMark x1="12069" y1="72816" x2="12069" y2="72816"/>
                        <a14:foregroundMark x1="11724" y1="75081" x2="11724" y2="75081"/>
                        <a14:backgroundMark x1="26207" y1="11974" x2="26207" y2="11974"/>
                        <a14:backgroundMark x1="30000" y1="10680" x2="30000" y2="10680"/>
                        <a14:backgroundMark x1="37931" y1="9709" x2="37931" y2="9709"/>
                        <a14:backgroundMark x1="25517" y1="8738" x2="25517" y2="8738"/>
                        <a14:backgroundMark x1="20000" y1="20065" x2="20000" y2="20065"/>
                        <a14:backgroundMark x1="20000" y1="20065" x2="20000" y2="20065"/>
                        <a14:backgroundMark x1="27241" y1="40129" x2="27241" y2="40129"/>
                        <a14:backgroundMark x1="15172" y1="47249" x2="15172" y2="47249"/>
                        <a14:backgroundMark x1="14828" y1="72168" x2="14828" y2="72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-19377" y="4547688"/>
            <a:ext cx="2389460" cy="233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eaf Border | Vine drawing, Clip art borders, Leaf border">
            <a:extLst>
              <a:ext uri="{FF2B5EF4-FFF2-40B4-BE49-F238E27FC236}">
                <a16:creationId xmlns:a16="http://schemas.microsoft.com/office/drawing/2014/main" id="{8A120E40-9A6B-007B-09C2-68E04E583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0" b="93851" l="5517" r="94828">
                        <a14:foregroundMark x1="15862" y1="7120" x2="15862" y2="7120"/>
                        <a14:foregroundMark x1="30690" y1="4207" x2="30690" y2="4207"/>
                        <a14:foregroundMark x1="64138" y1="11650" x2="64138" y2="11650"/>
                        <a14:foregroundMark x1="83103" y1="17476" x2="83103" y2="17476"/>
                        <a14:foregroundMark x1="88966" y1="14239" x2="88966" y2="14239"/>
                        <a14:foregroundMark x1="95517" y1="15858" x2="95517" y2="15858"/>
                        <a14:foregroundMark x1="85517" y1="21359" x2="85517" y2="21359"/>
                        <a14:foregroundMark x1="70690" y1="18447" x2="70690" y2="18447"/>
                        <a14:foregroundMark x1="65862" y1="24919" x2="65862" y2="24919"/>
                        <a14:foregroundMark x1="61034" y1="20388" x2="61034" y2="20388"/>
                        <a14:foregroundMark x1="27931" y1="47573" x2="27931" y2="47573"/>
                        <a14:foregroundMark x1="26207" y1="38188" x2="26207" y2="38188"/>
                        <a14:foregroundMark x1="27586" y1="40453" x2="27586" y2="40453"/>
                        <a14:foregroundMark x1="27586" y1="42071" x2="27586" y2="42071"/>
                        <a14:foregroundMark x1="9310" y1="40129" x2="9310" y2="40129"/>
                        <a14:foregroundMark x1="7241" y1="21359" x2="7241" y2="21359"/>
                        <a14:foregroundMark x1="5862" y1="36246" x2="5862" y2="36246"/>
                        <a14:foregroundMark x1="13793" y1="58576" x2="13793" y2="58576"/>
                        <a14:foregroundMark x1="10345" y1="75728" x2="10345" y2="75728"/>
                        <a14:foregroundMark x1="18276" y1="80259" x2="18276" y2="80259"/>
                        <a14:foregroundMark x1="14828" y1="89644" x2="14828" y2="89644"/>
                        <a14:foregroundMark x1="21034" y1="93851" x2="21034" y2="93851"/>
                        <a14:foregroundMark x1="27241" y1="39482" x2="27241" y2="39482"/>
                        <a14:foregroundMark x1="14828" y1="49838" x2="14828" y2="49838"/>
                        <a14:foregroundMark x1="12759" y1="47896" x2="12759" y2="47896"/>
                        <a14:foregroundMark x1="15172" y1="46278" x2="15172" y2="46278"/>
                        <a14:foregroundMark x1="15172" y1="48220" x2="15172" y2="48220"/>
                        <a14:foregroundMark x1="15862" y1="52427" x2="15862" y2="52427"/>
                        <a14:foregroundMark x1="15172" y1="68932" x2="15172" y2="68932"/>
                        <a14:foregroundMark x1="15172" y1="68932" x2="15172" y2="68932"/>
                        <a14:foregroundMark x1="13793" y1="70874" x2="13793" y2="70874"/>
                        <a14:foregroundMark x1="12069" y1="72816" x2="12069" y2="72816"/>
                        <a14:foregroundMark x1="11724" y1="75081" x2="11724" y2="75081"/>
                        <a14:backgroundMark x1="26207" y1="11974" x2="26207" y2="11974"/>
                        <a14:backgroundMark x1="30000" y1="10680" x2="30000" y2="10680"/>
                        <a14:backgroundMark x1="37931" y1="9709" x2="37931" y2="9709"/>
                        <a14:backgroundMark x1="25517" y1="8738" x2="25517" y2="8738"/>
                        <a14:backgroundMark x1="20000" y1="20065" x2="20000" y2="20065"/>
                        <a14:backgroundMark x1="20000" y1="20065" x2="20000" y2="20065"/>
                        <a14:backgroundMark x1="27241" y1="40129" x2="27241" y2="40129"/>
                        <a14:backgroundMark x1="15172" y1="47249" x2="15172" y2="47249"/>
                        <a14:backgroundMark x1="14828" y1="72168" x2="14828" y2="72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02540" y="0"/>
            <a:ext cx="2389460" cy="23300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AEF60-5709-92B6-64A4-E2E2BAC58F03}"/>
              </a:ext>
            </a:extLst>
          </p:cNvPr>
          <p:cNvSpPr txBox="1"/>
          <p:nvPr/>
        </p:nvSpPr>
        <p:spPr>
          <a:xfrm>
            <a:off x="1175353" y="6231361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865755" algn="ctr"/>
                <a:tab pos="5731510" algn="r"/>
              </a:tabLst>
            </a:pPr>
            <a:r>
              <a:rPr lang="en-GB" sz="1800" dirty="0">
                <a:effectLst/>
                <a:latin typeface="DK Crayon Crumble" panose="00070001040701010105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Ysgol </a:t>
            </a:r>
            <a:r>
              <a:rPr lang="en-GB" sz="1800" dirty="0" err="1">
                <a:effectLst/>
                <a:latin typeface="DK Crayon Crumble" panose="00070001040701010105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Maes</a:t>
            </a:r>
            <a:r>
              <a:rPr lang="en-GB" sz="1800" dirty="0">
                <a:effectLst/>
                <a:latin typeface="DK Crayon Crumble" panose="00070001040701010105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1800" dirty="0" err="1">
                <a:effectLst/>
                <a:latin typeface="DK Crayon Crumble" panose="00070001040701010105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Llan</a:t>
            </a:r>
            <a:r>
              <a:rPr lang="en-GB" sz="1800" dirty="0">
                <a:effectLst/>
                <a:latin typeface="DK Crayon Crumble" panose="00070001040701010105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GB" sz="1800" dirty="0">
                <a:effectLst/>
                <a:latin typeface="DK Crayon Crumble" panose="00070001040701010105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DK Crayon Crumble" panose="00070001040701010105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Spring</a:t>
            </a:r>
            <a:r>
              <a:rPr lang="en-GB" sz="1800" dirty="0">
                <a:effectLst/>
                <a:latin typeface="DK Crayon Crumble" panose="00070001040701010105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Term 2024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2865755" algn="ctr"/>
                <a:tab pos="5731510" algn="r"/>
              </a:tabLst>
            </a:pPr>
            <a:r>
              <a:rPr lang="en-GB" sz="1800" dirty="0">
                <a:effectLst/>
                <a:latin typeface="DK Crayon Crumble" panose="00070001040701010105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 Overview - Planning encompasses Curriculum for Wales expectations and is subject to change in line with learner needs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0756F1-A807-DA1E-26A4-6DF4E3D689C5}"/>
              </a:ext>
            </a:extLst>
          </p:cNvPr>
          <p:cNvSpPr txBox="1"/>
          <p:nvPr/>
        </p:nvSpPr>
        <p:spPr>
          <a:xfrm>
            <a:off x="4761385" y="2598003"/>
            <a:ext cx="2524125" cy="1200329"/>
          </a:xfrm>
          <a:custGeom>
            <a:avLst/>
            <a:gdLst>
              <a:gd name="connsiteX0" fmla="*/ 0 w 2524125"/>
              <a:gd name="connsiteY0" fmla="*/ 0 h 830997"/>
              <a:gd name="connsiteX1" fmla="*/ 631031 w 2524125"/>
              <a:gd name="connsiteY1" fmla="*/ 0 h 830997"/>
              <a:gd name="connsiteX2" fmla="*/ 1236821 w 2524125"/>
              <a:gd name="connsiteY2" fmla="*/ 0 h 830997"/>
              <a:gd name="connsiteX3" fmla="*/ 1792129 w 2524125"/>
              <a:gd name="connsiteY3" fmla="*/ 0 h 830997"/>
              <a:gd name="connsiteX4" fmla="*/ 2524125 w 2524125"/>
              <a:gd name="connsiteY4" fmla="*/ 0 h 830997"/>
              <a:gd name="connsiteX5" fmla="*/ 2524125 w 2524125"/>
              <a:gd name="connsiteY5" fmla="*/ 415499 h 830997"/>
              <a:gd name="connsiteX6" fmla="*/ 2524125 w 2524125"/>
              <a:gd name="connsiteY6" fmla="*/ 830997 h 830997"/>
              <a:gd name="connsiteX7" fmla="*/ 1943576 w 2524125"/>
              <a:gd name="connsiteY7" fmla="*/ 830997 h 830997"/>
              <a:gd name="connsiteX8" fmla="*/ 1312545 w 2524125"/>
              <a:gd name="connsiteY8" fmla="*/ 830997 h 830997"/>
              <a:gd name="connsiteX9" fmla="*/ 706755 w 2524125"/>
              <a:gd name="connsiteY9" fmla="*/ 830997 h 830997"/>
              <a:gd name="connsiteX10" fmla="*/ 0 w 2524125"/>
              <a:gd name="connsiteY10" fmla="*/ 830997 h 830997"/>
              <a:gd name="connsiteX11" fmla="*/ 0 w 2524125"/>
              <a:gd name="connsiteY11" fmla="*/ 398879 h 830997"/>
              <a:gd name="connsiteX12" fmla="*/ 0 w 2524125"/>
              <a:gd name="connsiteY12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24125" h="830997" extrusionOk="0">
                <a:moveTo>
                  <a:pt x="0" y="0"/>
                </a:moveTo>
                <a:cubicBezTo>
                  <a:pt x="307223" y="-15993"/>
                  <a:pt x="392309" y="5875"/>
                  <a:pt x="631031" y="0"/>
                </a:cubicBezTo>
                <a:cubicBezTo>
                  <a:pt x="869753" y="-5875"/>
                  <a:pt x="945081" y="1410"/>
                  <a:pt x="1236821" y="0"/>
                </a:cubicBezTo>
                <a:cubicBezTo>
                  <a:pt x="1528561" y="-1410"/>
                  <a:pt x="1613325" y="4406"/>
                  <a:pt x="1792129" y="0"/>
                </a:cubicBezTo>
                <a:cubicBezTo>
                  <a:pt x="1970933" y="-4406"/>
                  <a:pt x="2275870" y="-29906"/>
                  <a:pt x="2524125" y="0"/>
                </a:cubicBezTo>
                <a:cubicBezTo>
                  <a:pt x="2523561" y="171202"/>
                  <a:pt x="2527251" y="318159"/>
                  <a:pt x="2524125" y="415499"/>
                </a:cubicBezTo>
                <a:cubicBezTo>
                  <a:pt x="2520999" y="512839"/>
                  <a:pt x="2542714" y="674574"/>
                  <a:pt x="2524125" y="830997"/>
                </a:cubicBezTo>
                <a:cubicBezTo>
                  <a:pt x="2261974" y="824399"/>
                  <a:pt x="2073200" y="804565"/>
                  <a:pt x="1943576" y="830997"/>
                </a:cubicBezTo>
                <a:cubicBezTo>
                  <a:pt x="1813952" y="857429"/>
                  <a:pt x="1494622" y="843053"/>
                  <a:pt x="1312545" y="830997"/>
                </a:cubicBezTo>
                <a:cubicBezTo>
                  <a:pt x="1130468" y="818941"/>
                  <a:pt x="987113" y="843268"/>
                  <a:pt x="706755" y="830997"/>
                </a:cubicBezTo>
                <a:cubicBezTo>
                  <a:pt x="426397" y="818727"/>
                  <a:pt x="172063" y="825675"/>
                  <a:pt x="0" y="830997"/>
                </a:cubicBezTo>
                <a:cubicBezTo>
                  <a:pt x="-1157" y="635895"/>
                  <a:pt x="4331" y="540264"/>
                  <a:pt x="0" y="398879"/>
                </a:cubicBezTo>
                <a:cubicBezTo>
                  <a:pt x="-4331" y="257494"/>
                  <a:pt x="4987" y="129071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6806999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DK Crayon Crumble" panose="00070001040701010105" pitchFamily="18" charset="0"/>
              </a:rPr>
              <a:t>Spring Term 2024</a:t>
            </a:r>
          </a:p>
          <a:p>
            <a:pPr algn="ctr"/>
            <a:r>
              <a:rPr lang="en-GB" sz="2400" b="1" dirty="0">
                <a:latin typeface="DK Crayon Crumble" panose="00070001040701010105" pitchFamily="18" charset="0"/>
              </a:rPr>
              <a:t>All Creatures Great and Small</a:t>
            </a:r>
          </a:p>
        </p:txBody>
      </p:sp>
      <p:pic>
        <p:nvPicPr>
          <p:cNvPr id="9" name="Picture 8" descr="A cartoon of a building">
            <a:extLst>
              <a:ext uri="{FF2B5EF4-FFF2-40B4-BE49-F238E27FC236}">
                <a16:creationId xmlns:a16="http://schemas.microsoft.com/office/drawing/2014/main" id="{31BA7753-B583-E9FE-E4A9-6813564E235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7978" cy="119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104784-5BB0-B76E-34BD-332FF21F69AF}"/>
              </a:ext>
            </a:extLst>
          </p:cNvPr>
          <p:cNvSpPr txBox="1"/>
          <p:nvPr/>
        </p:nvSpPr>
        <p:spPr>
          <a:xfrm>
            <a:off x="167801" y="1408914"/>
            <a:ext cx="3762375" cy="2092881"/>
          </a:xfrm>
          <a:custGeom>
            <a:avLst/>
            <a:gdLst>
              <a:gd name="connsiteX0" fmla="*/ 0 w 3762375"/>
              <a:gd name="connsiteY0" fmla="*/ 0 h 2031325"/>
              <a:gd name="connsiteX1" fmla="*/ 589439 w 3762375"/>
              <a:gd name="connsiteY1" fmla="*/ 0 h 2031325"/>
              <a:gd name="connsiteX2" fmla="*/ 1103630 w 3762375"/>
              <a:gd name="connsiteY2" fmla="*/ 0 h 2031325"/>
              <a:gd name="connsiteX3" fmla="*/ 1768316 w 3762375"/>
              <a:gd name="connsiteY3" fmla="*/ 0 h 2031325"/>
              <a:gd name="connsiteX4" fmla="*/ 2470626 w 3762375"/>
              <a:gd name="connsiteY4" fmla="*/ 0 h 2031325"/>
              <a:gd name="connsiteX5" fmla="*/ 2984817 w 3762375"/>
              <a:gd name="connsiteY5" fmla="*/ 0 h 2031325"/>
              <a:gd name="connsiteX6" fmla="*/ 3762375 w 3762375"/>
              <a:gd name="connsiteY6" fmla="*/ 0 h 2031325"/>
              <a:gd name="connsiteX7" fmla="*/ 3762375 w 3762375"/>
              <a:gd name="connsiteY7" fmla="*/ 677108 h 2031325"/>
              <a:gd name="connsiteX8" fmla="*/ 3762375 w 3762375"/>
              <a:gd name="connsiteY8" fmla="*/ 1333903 h 2031325"/>
              <a:gd name="connsiteX9" fmla="*/ 3762375 w 3762375"/>
              <a:gd name="connsiteY9" fmla="*/ 2031325 h 2031325"/>
              <a:gd name="connsiteX10" fmla="*/ 3248184 w 3762375"/>
              <a:gd name="connsiteY10" fmla="*/ 2031325 h 2031325"/>
              <a:gd name="connsiteX11" fmla="*/ 2658745 w 3762375"/>
              <a:gd name="connsiteY11" fmla="*/ 2031325 h 2031325"/>
              <a:gd name="connsiteX12" fmla="*/ 2106930 w 3762375"/>
              <a:gd name="connsiteY12" fmla="*/ 2031325 h 2031325"/>
              <a:gd name="connsiteX13" fmla="*/ 1555115 w 3762375"/>
              <a:gd name="connsiteY13" fmla="*/ 2031325 h 2031325"/>
              <a:gd name="connsiteX14" fmla="*/ 1040924 w 3762375"/>
              <a:gd name="connsiteY14" fmla="*/ 2031325 h 2031325"/>
              <a:gd name="connsiteX15" fmla="*/ 0 w 3762375"/>
              <a:gd name="connsiteY15" fmla="*/ 2031325 h 2031325"/>
              <a:gd name="connsiteX16" fmla="*/ 0 w 3762375"/>
              <a:gd name="connsiteY16" fmla="*/ 1394843 h 2031325"/>
              <a:gd name="connsiteX17" fmla="*/ 0 w 3762375"/>
              <a:gd name="connsiteY17" fmla="*/ 758361 h 2031325"/>
              <a:gd name="connsiteX18" fmla="*/ 0 w 3762375"/>
              <a:gd name="connsiteY18" fmla="*/ 0 h 203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62375" h="2031325" extrusionOk="0">
                <a:moveTo>
                  <a:pt x="0" y="0"/>
                </a:moveTo>
                <a:cubicBezTo>
                  <a:pt x="261619" y="-4518"/>
                  <a:pt x="448783" y="-555"/>
                  <a:pt x="589439" y="0"/>
                </a:cubicBezTo>
                <a:cubicBezTo>
                  <a:pt x="730095" y="555"/>
                  <a:pt x="968036" y="19351"/>
                  <a:pt x="1103630" y="0"/>
                </a:cubicBezTo>
                <a:cubicBezTo>
                  <a:pt x="1239224" y="-19351"/>
                  <a:pt x="1506589" y="-7757"/>
                  <a:pt x="1768316" y="0"/>
                </a:cubicBezTo>
                <a:cubicBezTo>
                  <a:pt x="2030043" y="7757"/>
                  <a:pt x="2225481" y="5584"/>
                  <a:pt x="2470626" y="0"/>
                </a:cubicBezTo>
                <a:cubicBezTo>
                  <a:pt x="2715771" y="-5584"/>
                  <a:pt x="2836396" y="18006"/>
                  <a:pt x="2984817" y="0"/>
                </a:cubicBezTo>
                <a:cubicBezTo>
                  <a:pt x="3133238" y="-18006"/>
                  <a:pt x="3497694" y="-7261"/>
                  <a:pt x="3762375" y="0"/>
                </a:cubicBezTo>
                <a:cubicBezTo>
                  <a:pt x="3750303" y="228733"/>
                  <a:pt x="3784123" y="511723"/>
                  <a:pt x="3762375" y="677108"/>
                </a:cubicBezTo>
                <a:cubicBezTo>
                  <a:pt x="3740627" y="842493"/>
                  <a:pt x="3778177" y="1105174"/>
                  <a:pt x="3762375" y="1333903"/>
                </a:cubicBezTo>
                <a:cubicBezTo>
                  <a:pt x="3746573" y="1562633"/>
                  <a:pt x="3782423" y="1846889"/>
                  <a:pt x="3762375" y="2031325"/>
                </a:cubicBezTo>
                <a:cubicBezTo>
                  <a:pt x="3639995" y="2053167"/>
                  <a:pt x="3378132" y="2020437"/>
                  <a:pt x="3248184" y="2031325"/>
                </a:cubicBezTo>
                <a:cubicBezTo>
                  <a:pt x="3118236" y="2042213"/>
                  <a:pt x="2943840" y="2038350"/>
                  <a:pt x="2658745" y="2031325"/>
                </a:cubicBezTo>
                <a:cubicBezTo>
                  <a:pt x="2373650" y="2024300"/>
                  <a:pt x="2312289" y="2057784"/>
                  <a:pt x="2106930" y="2031325"/>
                </a:cubicBezTo>
                <a:cubicBezTo>
                  <a:pt x="1901571" y="2004866"/>
                  <a:pt x="1773632" y="2007151"/>
                  <a:pt x="1555115" y="2031325"/>
                </a:cubicBezTo>
                <a:cubicBezTo>
                  <a:pt x="1336598" y="2055499"/>
                  <a:pt x="1213185" y="2022408"/>
                  <a:pt x="1040924" y="2031325"/>
                </a:cubicBezTo>
                <a:cubicBezTo>
                  <a:pt x="868663" y="2040242"/>
                  <a:pt x="291331" y="2063559"/>
                  <a:pt x="0" y="2031325"/>
                </a:cubicBezTo>
                <a:cubicBezTo>
                  <a:pt x="13993" y="1853826"/>
                  <a:pt x="20313" y="1658162"/>
                  <a:pt x="0" y="1394843"/>
                </a:cubicBezTo>
                <a:cubicBezTo>
                  <a:pt x="-20313" y="1131524"/>
                  <a:pt x="19126" y="887933"/>
                  <a:pt x="0" y="758361"/>
                </a:cubicBezTo>
                <a:cubicBezTo>
                  <a:pt x="-19126" y="628789"/>
                  <a:pt x="-4119" y="161722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21559712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DK Crayon Crumble" panose="00070001040701010105" pitchFamily="18" charset="0"/>
              </a:rPr>
              <a:t>Languages, Literacy &amp;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Dear Zoo – retelling the story with the support of Makaton.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Talking in front of others.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Responding to information – likes and dislikes.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Role play.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Discussing different animals and where they live.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Listening to animal sounds.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Playing games for turn taking.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C09E7-A3AC-BB11-F820-54F030124EE4}"/>
              </a:ext>
            </a:extLst>
          </p:cNvPr>
          <p:cNvSpPr txBox="1"/>
          <p:nvPr/>
        </p:nvSpPr>
        <p:spPr>
          <a:xfrm>
            <a:off x="157839" y="4222552"/>
            <a:ext cx="3762375" cy="1446550"/>
          </a:xfrm>
          <a:custGeom>
            <a:avLst/>
            <a:gdLst>
              <a:gd name="connsiteX0" fmla="*/ 0 w 3762375"/>
              <a:gd name="connsiteY0" fmla="*/ 0 h 1477328"/>
              <a:gd name="connsiteX1" fmla="*/ 589439 w 3762375"/>
              <a:gd name="connsiteY1" fmla="*/ 0 h 1477328"/>
              <a:gd name="connsiteX2" fmla="*/ 1103630 w 3762375"/>
              <a:gd name="connsiteY2" fmla="*/ 0 h 1477328"/>
              <a:gd name="connsiteX3" fmla="*/ 1617821 w 3762375"/>
              <a:gd name="connsiteY3" fmla="*/ 0 h 1477328"/>
              <a:gd name="connsiteX4" fmla="*/ 2207260 w 3762375"/>
              <a:gd name="connsiteY4" fmla="*/ 0 h 1477328"/>
              <a:gd name="connsiteX5" fmla="*/ 2721451 w 3762375"/>
              <a:gd name="connsiteY5" fmla="*/ 0 h 1477328"/>
              <a:gd name="connsiteX6" fmla="*/ 3762375 w 3762375"/>
              <a:gd name="connsiteY6" fmla="*/ 0 h 1477328"/>
              <a:gd name="connsiteX7" fmla="*/ 3762375 w 3762375"/>
              <a:gd name="connsiteY7" fmla="*/ 507216 h 1477328"/>
              <a:gd name="connsiteX8" fmla="*/ 3762375 w 3762375"/>
              <a:gd name="connsiteY8" fmla="*/ 984885 h 1477328"/>
              <a:gd name="connsiteX9" fmla="*/ 3762375 w 3762375"/>
              <a:gd name="connsiteY9" fmla="*/ 1477328 h 1477328"/>
              <a:gd name="connsiteX10" fmla="*/ 3135313 w 3762375"/>
              <a:gd name="connsiteY10" fmla="*/ 1477328 h 1477328"/>
              <a:gd name="connsiteX11" fmla="*/ 2545874 w 3762375"/>
              <a:gd name="connsiteY11" fmla="*/ 1477328 h 1477328"/>
              <a:gd name="connsiteX12" fmla="*/ 1956435 w 3762375"/>
              <a:gd name="connsiteY12" fmla="*/ 1477328 h 1477328"/>
              <a:gd name="connsiteX13" fmla="*/ 1442244 w 3762375"/>
              <a:gd name="connsiteY13" fmla="*/ 1477328 h 1477328"/>
              <a:gd name="connsiteX14" fmla="*/ 815181 w 3762375"/>
              <a:gd name="connsiteY14" fmla="*/ 1477328 h 1477328"/>
              <a:gd name="connsiteX15" fmla="*/ 0 w 3762375"/>
              <a:gd name="connsiteY15" fmla="*/ 1477328 h 1477328"/>
              <a:gd name="connsiteX16" fmla="*/ 0 w 3762375"/>
              <a:gd name="connsiteY16" fmla="*/ 1014432 h 1477328"/>
              <a:gd name="connsiteX17" fmla="*/ 0 w 3762375"/>
              <a:gd name="connsiteY17" fmla="*/ 492443 h 1477328"/>
              <a:gd name="connsiteX18" fmla="*/ 0 w 3762375"/>
              <a:gd name="connsiteY18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62375" h="1477328" extrusionOk="0">
                <a:moveTo>
                  <a:pt x="0" y="0"/>
                </a:moveTo>
                <a:cubicBezTo>
                  <a:pt x="150336" y="7310"/>
                  <a:pt x="413730" y="6715"/>
                  <a:pt x="589439" y="0"/>
                </a:cubicBezTo>
                <a:cubicBezTo>
                  <a:pt x="765148" y="-6715"/>
                  <a:pt x="885177" y="-18291"/>
                  <a:pt x="1103630" y="0"/>
                </a:cubicBezTo>
                <a:cubicBezTo>
                  <a:pt x="1322083" y="18291"/>
                  <a:pt x="1373741" y="15157"/>
                  <a:pt x="1617821" y="0"/>
                </a:cubicBezTo>
                <a:cubicBezTo>
                  <a:pt x="1861901" y="-15157"/>
                  <a:pt x="1977301" y="19227"/>
                  <a:pt x="2207260" y="0"/>
                </a:cubicBezTo>
                <a:cubicBezTo>
                  <a:pt x="2437219" y="-19227"/>
                  <a:pt x="2617903" y="-13591"/>
                  <a:pt x="2721451" y="0"/>
                </a:cubicBezTo>
                <a:cubicBezTo>
                  <a:pt x="2824999" y="13591"/>
                  <a:pt x="3266314" y="-26571"/>
                  <a:pt x="3762375" y="0"/>
                </a:cubicBezTo>
                <a:cubicBezTo>
                  <a:pt x="3738794" y="170784"/>
                  <a:pt x="3773528" y="373694"/>
                  <a:pt x="3762375" y="507216"/>
                </a:cubicBezTo>
                <a:cubicBezTo>
                  <a:pt x="3751222" y="640738"/>
                  <a:pt x="3761146" y="834148"/>
                  <a:pt x="3762375" y="984885"/>
                </a:cubicBezTo>
                <a:cubicBezTo>
                  <a:pt x="3763604" y="1135622"/>
                  <a:pt x="3778100" y="1233218"/>
                  <a:pt x="3762375" y="1477328"/>
                </a:cubicBezTo>
                <a:cubicBezTo>
                  <a:pt x="3506411" y="1507137"/>
                  <a:pt x="3446515" y="1492587"/>
                  <a:pt x="3135313" y="1477328"/>
                </a:cubicBezTo>
                <a:cubicBezTo>
                  <a:pt x="2824111" y="1462069"/>
                  <a:pt x="2743369" y="1473422"/>
                  <a:pt x="2545874" y="1477328"/>
                </a:cubicBezTo>
                <a:cubicBezTo>
                  <a:pt x="2348379" y="1481234"/>
                  <a:pt x="2150574" y="1483376"/>
                  <a:pt x="1956435" y="1477328"/>
                </a:cubicBezTo>
                <a:cubicBezTo>
                  <a:pt x="1762296" y="1471280"/>
                  <a:pt x="1612550" y="1471057"/>
                  <a:pt x="1442244" y="1477328"/>
                </a:cubicBezTo>
                <a:cubicBezTo>
                  <a:pt x="1271938" y="1483599"/>
                  <a:pt x="1090554" y="1508548"/>
                  <a:pt x="815181" y="1477328"/>
                </a:cubicBezTo>
                <a:cubicBezTo>
                  <a:pt x="539808" y="1446108"/>
                  <a:pt x="298291" y="1464318"/>
                  <a:pt x="0" y="1477328"/>
                </a:cubicBezTo>
                <a:cubicBezTo>
                  <a:pt x="15647" y="1384245"/>
                  <a:pt x="15382" y="1155257"/>
                  <a:pt x="0" y="1014432"/>
                </a:cubicBezTo>
                <a:cubicBezTo>
                  <a:pt x="-15382" y="873607"/>
                  <a:pt x="-897" y="648099"/>
                  <a:pt x="0" y="492443"/>
                </a:cubicBezTo>
                <a:cubicBezTo>
                  <a:pt x="897" y="336787"/>
                  <a:pt x="20744" y="189983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36859166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DK Crayon Crumble" panose="00070001040701010105" pitchFamily="18" charset="0"/>
              </a:rPr>
              <a:t>Humanities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Where animals come from and live – countries and places such as zoo/farm/aquarium.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Looking after animals.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Stories linked to animals.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DK Crayon Crumble" panose="00070001040701010105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41B25F-496E-62AE-C992-947CEC0889A7}"/>
              </a:ext>
            </a:extLst>
          </p:cNvPr>
          <p:cNvSpPr txBox="1"/>
          <p:nvPr/>
        </p:nvSpPr>
        <p:spPr>
          <a:xfrm>
            <a:off x="4182367" y="393529"/>
            <a:ext cx="3762375" cy="1231106"/>
          </a:xfrm>
          <a:custGeom>
            <a:avLst/>
            <a:gdLst>
              <a:gd name="connsiteX0" fmla="*/ 0 w 3762375"/>
              <a:gd name="connsiteY0" fmla="*/ 0 h 1477328"/>
              <a:gd name="connsiteX1" fmla="*/ 627063 w 3762375"/>
              <a:gd name="connsiteY1" fmla="*/ 0 h 1477328"/>
              <a:gd name="connsiteX2" fmla="*/ 1178878 w 3762375"/>
              <a:gd name="connsiteY2" fmla="*/ 0 h 1477328"/>
              <a:gd name="connsiteX3" fmla="*/ 1805940 w 3762375"/>
              <a:gd name="connsiteY3" fmla="*/ 0 h 1477328"/>
              <a:gd name="connsiteX4" fmla="*/ 2433003 w 3762375"/>
              <a:gd name="connsiteY4" fmla="*/ 0 h 1477328"/>
              <a:gd name="connsiteX5" fmla="*/ 3097689 w 3762375"/>
              <a:gd name="connsiteY5" fmla="*/ 0 h 1477328"/>
              <a:gd name="connsiteX6" fmla="*/ 3762375 w 3762375"/>
              <a:gd name="connsiteY6" fmla="*/ 0 h 1477328"/>
              <a:gd name="connsiteX7" fmla="*/ 3762375 w 3762375"/>
              <a:gd name="connsiteY7" fmla="*/ 462896 h 1477328"/>
              <a:gd name="connsiteX8" fmla="*/ 3762375 w 3762375"/>
              <a:gd name="connsiteY8" fmla="*/ 925792 h 1477328"/>
              <a:gd name="connsiteX9" fmla="*/ 3762375 w 3762375"/>
              <a:gd name="connsiteY9" fmla="*/ 1477328 h 1477328"/>
              <a:gd name="connsiteX10" fmla="*/ 3097689 w 3762375"/>
              <a:gd name="connsiteY10" fmla="*/ 1477328 h 1477328"/>
              <a:gd name="connsiteX11" fmla="*/ 2395379 w 3762375"/>
              <a:gd name="connsiteY11" fmla="*/ 1477328 h 1477328"/>
              <a:gd name="connsiteX12" fmla="*/ 1881188 w 3762375"/>
              <a:gd name="connsiteY12" fmla="*/ 1477328 h 1477328"/>
              <a:gd name="connsiteX13" fmla="*/ 1329373 w 3762375"/>
              <a:gd name="connsiteY13" fmla="*/ 1477328 h 1477328"/>
              <a:gd name="connsiteX14" fmla="*/ 777558 w 3762375"/>
              <a:gd name="connsiteY14" fmla="*/ 1477328 h 1477328"/>
              <a:gd name="connsiteX15" fmla="*/ 0 w 3762375"/>
              <a:gd name="connsiteY15" fmla="*/ 1477328 h 1477328"/>
              <a:gd name="connsiteX16" fmla="*/ 0 w 3762375"/>
              <a:gd name="connsiteY16" fmla="*/ 984885 h 1477328"/>
              <a:gd name="connsiteX17" fmla="*/ 0 w 3762375"/>
              <a:gd name="connsiteY17" fmla="*/ 536763 h 1477328"/>
              <a:gd name="connsiteX18" fmla="*/ 0 w 3762375"/>
              <a:gd name="connsiteY18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62375" h="1477328" extrusionOk="0">
                <a:moveTo>
                  <a:pt x="0" y="0"/>
                </a:moveTo>
                <a:cubicBezTo>
                  <a:pt x="272381" y="-5548"/>
                  <a:pt x="319677" y="-13125"/>
                  <a:pt x="627063" y="0"/>
                </a:cubicBezTo>
                <a:cubicBezTo>
                  <a:pt x="934449" y="13125"/>
                  <a:pt x="922006" y="-4281"/>
                  <a:pt x="1178878" y="0"/>
                </a:cubicBezTo>
                <a:cubicBezTo>
                  <a:pt x="1435750" y="4281"/>
                  <a:pt x="1543001" y="-7404"/>
                  <a:pt x="1805940" y="0"/>
                </a:cubicBezTo>
                <a:cubicBezTo>
                  <a:pt x="2068879" y="7404"/>
                  <a:pt x="2289653" y="-8577"/>
                  <a:pt x="2433003" y="0"/>
                </a:cubicBezTo>
                <a:cubicBezTo>
                  <a:pt x="2576353" y="8577"/>
                  <a:pt x="2791853" y="2643"/>
                  <a:pt x="3097689" y="0"/>
                </a:cubicBezTo>
                <a:cubicBezTo>
                  <a:pt x="3403525" y="-2643"/>
                  <a:pt x="3585728" y="-28301"/>
                  <a:pt x="3762375" y="0"/>
                </a:cubicBezTo>
                <a:cubicBezTo>
                  <a:pt x="3767107" y="133728"/>
                  <a:pt x="3779462" y="366286"/>
                  <a:pt x="3762375" y="462896"/>
                </a:cubicBezTo>
                <a:cubicBezTo>
                  <a:pt x="3745288" y="559506"/>
                  <a:pt x="3739247" y="748724"/>
                  <a:pt x="3762375" y="925792"/>
                </a:cubicBezTo>
                <a:cubicBezTo>
                  <a:pt x="3785503" y="1102860"/>
                  <a:pt x="3786175" y="1205736"/>
                  <a:pt x="3762375" y="1477328"/>
                </a:cubicBezTo>
                <a:cubicBezTo>
                  <a:pt x="3612523" y="1510082"/>
                  <a:pt x="3282554" y="1445260"/>
                  <a:pt x="3097689" y="1477328"/>
                </a:cubicBezTo>
                <a:cubicBezTo>
                  <a:pt x="2912824" y="1509396"/>
                  <a:pt x="2736110" y="1459477"/>
                  <a:pt x="2395379" y="1477328"/>
                </a:cubicBezTo>
                <a:cubicBezTo>
                  <a:pt x="2054648" y="1495180"/>
                  <a:pt x="2013976" y="1457461"/>
                  <a:pt x="1881188" y="1477328"/>
                </a:cubicBezTo>
                <a:cubicBezTo>
                  <a:pt x="1748400" y="1497195"/>
                  <a:pt x="1467100" y="1469727"/>
                  <a:pt x="1329373" y="1477328"/>
                </a:cubicBezTo>
                <a:cubicBezTo>
                  <a:pt x="1191647" y="1484929"/>
                  <a:pt x="921981" y="1460324"/>
                  <a:pt x="777558" y="1477328"/>
                </a:cubicBezTo>
                <a:cubicBezTo>
                  <a:pt x="633136" y="1494332"/>
                  <a:pt x="231018" y="1475276"/>
                  <a:pt x="0" y="1477328"/>
                </a:cubicBezTo>
                <a:cubicBezTo>
                  <a:pt x="20247" y="1350976"/>
                  <a:pt x="-11080" y="1216475"/>
                  <a:pt x="0" y="984885"/>
                </a:cubicBezTo>
                <a:cubicBezTo>
                  <a:pt x="11080" y="753295"/>
                  <a:pt x="2701" y="746522"/>
                  <a:pt x="0" y="536763"/>
                </a:cubicBezTo>
                <a:cubicBezTo>
                  <a:pt x="-2701" y="327004"/>
                  <a:pt x="23337" y="192115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463256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DK Crayon Crumble" panose="00070001040701010105" pitchFamily="18" charset="0"/>
              </a:rPr>
              <a:t>Expressive 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Craft linked to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Moving like animals and making animal noises.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Songs linked to animals and places they live.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DK Crayon Crumble" panose="00070001040701010105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2EFADF-BDEF-0B26-0A1F-49B16AA7809F}"/>
              </a:ext>
            </a:extLst>
          </p:cNvPr>
          <p:cNvSpPr txBox="1"/>
          <p:nvPr/>
        </p:nvSpPr>
        <p:spPr>
          <a:xfrm>
            <a:off x="8271786" y="3623848"/>
            <a:ext cx="3762375" cy="1661993"/>
          </a:xfrm>
          <a:custGeom>
            <a:avLst/>
            <a:gdLst>
              <a:gd name="connsiteX0" fmla="*/ 0 w 3762375"/>
              <a:gd name="connsiteY0" fmla="*/ 0 h 1477328"/>
              <a:gd name="connsiteX1" fmla="*/ 589439 w 3762375"/>
              <a:gd name="connsiteY1" fmla="*/ 0 h 1477328"/>
              <a:gd name="connsiteX2" fmla="*/ 1103630 w 3762375"/>
              <a:gd name="connsiteY2" fmla="*/ 0 h 1477328"/>
              <a:gd name="connsiteX3" fmla="*/ 1730692 w 3762375"/>
              <a:gd name="connsiteY3" fmla="*/ 0 h 1477328"/>
              <a:gd name="connsiteX4" fmla="*/ 2244884 w 3762375"/>
              <a:gd name="connsiteY4" fmla="*/ 0 h 1477328"/>
              <a:gd name="connsiteX5" fmla="*/ 2947194 w 3762375"/>
              <a:gd name="connsiteY5" fmla="*/ 0 h 1477328"/>
              <a:gd name="connsiteX6" fmla="*/ 3762375 w 3762375"/>
              <a:gd name="connsiteY6" fmla="*/ 0 h 1477328"/>
              <a:gd name="connsiteX7" fmla="*/ 3762375 w 3762375"/>
              <a:gd name="connsiteY7" fmla="*/ 492443 h 1477328"/>
              <a:gd name="connsiteX8" fmla="*/ 3762375 w 3762375"/>
              <a:gd name="connsiteY8" fmla="*/ 955339 h 1477328"/>
              <a:gd name="connsiteX9" fmla="*/ 3762375 w 3762375"/>
              <a:gd name="connsiteY9" fmla="*/ 1477328 h 1477328"/>
              <a:gd name="connsiteX10" fmla="*/ 3097689 w 3762375"/>
              <a:gd name="connsiteY10" fmla="*/ 1477328 h 1477328"/>
              <a:gd name="connsiteX11" fmla="*/ 2508250 w 3762375"/>
              <a:gd name="connsiteY11" fmla="*/ 1477328 h 1477328"/>
              <a:gd name="connsiteX12" fmla="*/ 1843564 w 3762375"/>
              <a:gd name="connsiteY12" fmla="*/ 1477328 h 1477328"/>
              <a:gd name="connsiteX13" fmla="*/ 1178878 w 3762375"/>
              <a:gd name="connsiteY13" fmla="*/ 1477328 h 1477328"/>
              <a:gd name="connsiteX14" fmla="*/ 664686 w 3762375"/>
              <a:gd name="connsiteY14" fmla="*/ 1477328 h 1477328"/>
              <a:gd name="connsiteX15" fmla="*/ 0 w 3762375"/>
              <a:gd name="connsiteY15" fmla="*/ 1477328 h 1477328"/>
              <a:gd name="connsiteX16" fmla="*/ 0 w 3762375"/>
              <a:gd name="connsiteY16" fmla="*/ 970112 h 1477328"/>
              <a:gd name="connsiteX17" fmla="*/ 0 w 3762375"/>
              <a:gd name="connsiteY17" fmla="*/ 507216 h 1477328"/>
              <a:gd name="connsiteX18" fmla="*/ 0 w 3762375"/>
              <a:gd name="connsiteY18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62375" h="1477328" extrusionOk="0">
                <a:moveTo>
                  <a:pt x="0" y="0"/>
                </a:moveTo>
                <a:cubicBezTo>
                  <a:pt x="270865" y="-18877"/>
                  <a:pt x="404707" y="7718"/>
                  <a:pt x="589439" y="0"/>
                </a:cubicBezTo>
                <a:cubicBezTo>
                  <a:pt x="774171" y="-7718"/>
                  <a:pt x="948544" y="-21309"/>
                  <a:pt x="1103630" y="0"/>
                </a:cubicBezTo>
                <a:cubicBezTo>
                  <a:pt x="1258716" y="21309"/>
                  <a:pt x="1447712" y="2219"/>
                  <a:pt x="1730692" y="0"/>
                </a:cubicBezTo>
                <a:cubicBezTo>
                  <a:pt x="2013672" y="-2219"/>
                  <a:pt x="2022679" y="1935"/>
                  <a:pt x="2244884" y="0"/>
                </a:cubicBezTo>
                <a:cubicBezTo>
                  <a:pt x="2467089" y="-1935"/>
                  <a:pt x="2774293" y="19947"/>
                  <a:pt x="2947194" y="0"/>
                </a:cubicBezTo>
                <a:cubicBezTo>
                  <a:pt x="3120095" y="-19947"/>
                  <a:pt x="3403931" y="38753"/>
                  <a:pt x="3762375" y="0"/>
                </a:cubicBezTo>
                <a:cubicBezTo>
                  <a:pt x="3756968" y="129911"/>
                  <a:pt x="3768652" y="317374"/>
                  <a:pt x="3762375" y="492443"/>
                </a:cubicBezTo>
                <a:cubicBezTo>
                  <a:pt x="3756098" y="667512"/>
                  <a:pt x="3775939" y="772158"/>
                  <a:pt x="3762375" y="955339"/>
                </a:cubicBezTo>
                <a:cubicBezTo>
                  <a:pt x="3748811" y="1138520"/>
                  <a:pt x="3759249" y="1342348"/>
                  <a:pt x="3762375" y="1477328"/>
                </a:cubicBezTo>
                <a:cubicBezTo>
                  <a:pt x="3551042" y="1448575"/>
                  <a:pt x="3345685" y="1485910"/>
                  <a:pt x="3097689" y="1477328"/>
                </a:cubicBezTo>
                <a:cubicBezTo>
                  <a:pt x="2849693" y="1468746"/>
                  <a:pt x="2738295" y="1458147"/>
                  <a:pt x="2508250" y="1477328"/>
                </a:cubicBezTo>
                <a:cubicBezTo>
                  <a:pt x="2278205" y="1496509"/>
                  <a:pt x="2149633" y="1486299"/>
                  <a:pt x="1843564" y="1477328"/>
                </a:cubicBezTo>
                <a:cubicBezTo>
                  <a:pt x="1537495" y="1468357"/>
                  <a:pt x="1312064" y="1462669"/>
                  <a:pt x="1178878" y="1477328"/>
                </a:cubicBezTo>
                <a:cubicBezTo>
                  <a:pt x="1045692" y="1491987"/>
                  <a:pt x="857879" y="1491152"/>
                  <a:pt x="664686" y="1477328"/>
                </a:cubicBezTo>
                <a:cubicBezTo>
                  <a:pt x="471493" y="1463504"/>
                  <a:pt x="187232" y="1474692"/>
                  <a:pt x="0" y="1477328"/>
                </a:cubicBezTo>
                <a:cubicBezTo>
                  <a:pt x="-1394" y="1312272"/>
                  <a:pt x="-23356" y="1084477"/>
                  <a:pt x="0" y="970112"/>
                </a:cubicBezTo>
                <a:cubicBezTo>
                  <a:pt x="23356" y="855747"/>
                  <a:pt x="-5750" y="726618"/>
                  <a:pt x="0" y="507216"/>
                </a:cubicBezTo>
                <a:cubicBezTo>
                  <a:pt x="5750" y="287814"/>
                  <a:pt x="24759" y="224135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690338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DK Crayon Crumble" panose="00070001040701010105" pitchFamily="18" charset="0"/>
              </a:rPr>
              <a:t>Health &amp; Well-being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Cooking linked to stories 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Vets – how to look after animals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Fine motor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Gross motor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Outdoor learning.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Moving like animals.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581418-3F88-8DB4-0613-A520B852FB05}"/>
              </a:ext>
            </a:extLst>
          </p:cNvPr>
          <p:cNvSpPr txBox="1"/>
          <p:nvPr/>
        </p:nvSpPr>
        <p:spPr>
          <a:xfrm>
            <a:off x="8094021" y="1385667"/>
            <a:ext cx="3762375" cy="1292662"/>
          </a:xfrm>
          <a:custGeom>
            <a:avLst/>
            <a:gdLst>
              <a:gd name="connsiteX0" fmla="*/ 0 w 3762375"/>
              <a:gd name="connsiteY0" fmla="*/ 0 h 2031325"/>
              <a:gd name="connsiteX1" fmla="*/ 514191 w 3762375"/>
              <a:gd name="connsiteY1" fmla="*/ 0 h 2031325"/>
              <a:gd name="connsiteX2" fmla="*/ 1028382 w 3762375"/>
              <a:gd name="connsiteY2" fmla="*/ 0 h 2031325"/>
              <a:gd name="connsiteX3" fmla="*/ 1655445 w 3762375"/>
              <a:gd name="connsiteY3" fmla="*/ 0 h 2031325"/>
              <a:gd name="connsiteX4" fmla="*/ 2244884 w 3762375"/>
              <a:gd name="connsiteY4" fmla="*/ 0 h 2031325"/>
              <a:gd name="connsiteX5" fmla="*/ 2871946 w 3762375"/>
              <a:gd name="connsiteY5" fmla="*/ 0 h 2031325"/>
              <a:gd name="connsiteX6" fmla="*/ 3762375 w 3762375"/>
              <a:gd name="connsiteY6" fmla="*/ 0 h 2031325"/>
              <a:gd name="connsiteX7" fmla="*/ 3762375 w 3762375"/>
              <a:gd name="connsiteY7" fmla="*/ 616169 h 2031325"/>
              <a:gd name="connsiteX8" fmla="*/ 3762375 w 3762375"/>
              <a:gd name="connsiteY8" fmla="*/ 1313590 h 2031325"/>
              <a:gd name="connsiteX9" fmla="*/ 3762375 w 3762375"/>
              <a:gd name="connsiteY9" fmla="*/ 2031325 h 2031325"/>
              <a:gd name="connsiteX10" fmla="*/ 3172936 w 3762375"/>
              <a:gd name="connsiteY10" fmla="*/ 2031325 h 2031325"/>
              <a:gd name="connsiteX11" fmla="*/ 2583498 w 3762375"/>
              <a:gd name="connsiteY11" fmla="*/ 2031325 h 2031325"/>
              <a:gd name="connsiteX12" fmla="*/ 1956435 w 3762375"/>
              <a:gd name="connsiteY12" fmla="*/ 2031325 h 2031325"/>
              <a:gd name="connsiteX13" fmla="*/ 1291749 w 3762375"/>
              <a:gd name="connsiteY13" fmla="*/ 2031325 h 2031325"/>
              <a:gd name="connsiteX14" fmla="*/ 627063 w 3762375"/>
              <a:gd name="connsiteY14" fmla="*/ 2031325 h 2031325"/>
              <a:gd name="connsiteX15" fmla="*/ 0 w 3762375"/>
              <a:gd name="connsiteY15" fmla="*/ 2031325 h 2031325"/>
              <a:gd name="connsiteX16" fmla="*/ 0 w 3762375"/>
              <a:gd name="connsiteY16" fmla="*/ 1415156 h 2031325"/>
              <a:gd name="connsiteX17" fmla="*/ 0 w 3762375"/>
              <a:gd name="connsiteY17" fmla="*/ 778675 h 2031325"/>
              <a:gd name="connsiteX18" fmla="*/ 0 w 3762375"/>
              <a:gd name="connsiteY18" fmla="*/ 0 h 203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62375" h="2031325" extrusionOk="0">
                <a:moveTo>
                  <a:pt x="0" y="0"/>
                </a:moveTo>
                <a:cubicBezTo>
                  <a:pt x="127055" y="-23063"/>
                  <a:pt x="388790" y="-20144"/>
                  <a:pt x="514191" y="0"/>
                </a:cubicBezTo>
                <a:cubicBezTo>
                  <a:pt x="639592" y="20144"/>
                  <a:pt x="790882" y="-11792"/>
                  <a:pt x="1028382" y="0"/>
                </a:cubicBezTo>
                <a:cubicBezTo>
                  <a:pt x="1265882" y="11792"/>
                  <a:pt x="1472978" y="-27440"/>
                  <a:pt x="1655445" y="0"/>
                </a:cubicBezTo>
                <a:cubicBezTo>
                  <a:pt x="1837912" y="27440"/>
                  <a:pt x="2123481" y="15681"/>
                  <a:pt x="2244884" y="0"/>
                </a:cubicBezTo>
                <a:cubicBezTo>
                  <a:pt x="2366287" y="-15681"/>
                  <a:pt x="2646952" y="118"/>
                  <a:pt x="2871946" y="0"/>
                </a:cubicBezTo>
                <a:cubicBezTo>
                  <a:pt x="3096940" y="-118"/>
                  <a:pt x="3359253" y="41105"/>
                  <a:pt x="3762375" y="0"/>
                </a:cubicBezTo>
                <a:cubicBezTo>
                  <a:pt x="3766225" y="197283"/>
                  <a:pt x="3756796" y="469368"/>
                  <a:pt x="3762375" y="616169"/>
                </a:cubicBezTo>
                <a:cubicBezTo>
                  <a:pt x="3767954" y="762970"/>
                  <a:pt x="3792611" y="1112424"/>
                  <a:pt x="3762375" y="1313590"/>
                </a:cubicBezTo>
                <a:cubicBezTo>
                  <a:pt x="3732139" y="1514756"/>
                  <a:pt x="3775638" y="1754084"/>
                  <a:pt x="3762375" y="2031325"/>
                </a:cubicBezTo>
                <a:cubicBezTo>
                  <a:pt x="3637023" y="2038208"/>
                  <a:pt x="3386278" y="2032797"/>
                  <a:pt x="3172936" y="2031325"/>
                </a:cubicBezTo>
                <a:cubicBezTo>
                  <a:pt x="2959594" y="2029853"/>
                  <a:pt x="2716019" y="2009677"/>
                  <a:pt x="2583498" y="2031325"/>
                </a:cubicBezTo>
                <a:cubicBezTo>
                  <a:pt x="2450977" y="2052973"/>
                  <a:pt x="2171350" y="2061137"/>
                  <a:pt x="1956435" y="2031325"/>
                </a:cubicBezTo>
                <a:cubicBezTo>
                  <a:pt x="1741520" y="2001513"/>
                  <a:pt x="1597147" y="2004399"/>
                  <a:pt x="1291749" y="2031325"/>
                </a:cubicBezTo>
                <a:cubicBezTo>
                  <a:pt x="986351" y="2058251"/>
                  <a:pt x="952629" y="2034387"/>
                  <a:pt x="627063" y="2031325"/>
                </a:cubicBezTo>
                <a:cubicBezTo>
                  <a:pt x="301497" y="2028263"/>
                  <a:pt x="238871" y="2028618"/>
                  <a:pt x="0" y="2031325"/>
                </a:cubicBezTo>
                <a:cubicBezTo>
                  <a:pt x="27214" y="1788388"/>
                  <a:pt x="10109" y="1710492"/>
                  <a:pt x="0" y="1415156"/>
                </a:cubicBezTo>
                <a:cubicBezTo>
                  <a:pt x="-10109" y="1119820"/>
                  <a:pt x="18462" y="1046723"/>
                  <a:pt x="0" y="778675"/>
                </a:cubicBezTo>
                <a:cubicBezTo>
                  <a:pt x="-18462" y="510627"/>
                  <a:pt x="15120" y="248932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1509509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DK Crayon Crumble" panose="00070001040701010105" pitchFamily="18" charset="0"/>
              </a:rPr>
              <a:t>Mathematics &amp; Numeracy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Comparing size.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Counting.</a:t>
            </a:r>
            <a:r>
              <a:rPr lang="en-GB" dirty="0">
                <a:latin typeface="DK Crayon Crumble" panose="00070001040701010105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Shapes.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DK Crayon Crumble" panose="00070001040701010105" pitchFamily="18" charset="0"/>
              </a:rPr>
              <a:t>Patterns.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5E73D8-B8FC-EA19-CAEC-FD65AF1BE711}"/>
              </a:ext>
            </a:extLst>
          </p:cNvPr>
          <p:cNvSpPr txBox="1"/>
          <p:nvPr/>
        </p:nvSpPr>
        <p:spPr>
          <a:xfrm>
            <a:off x="4214812" y="4960082"/>
            <a:ext cx="3762375" cy="1015663"/>
          </a:xfrm>
          <a:custGeom>
            <a:avLst/>
            <a:gdLst>
              <a:gd name="connsiteX0" fmla="*/ 0 w 3762375"/>
              <a:gd name="connsiteY0" fmla="*/ 0 h 1477328"/>
              <a:gd name="connsiteX1" fmla="*/ 627063 w 3762375"/>
              <a:gd name="connsiteY1" fmla="*/ 0 h 1477328"/>
              <a:gd name="connsiteX2" fmla="*/ 1178878 w 3762375"/>
              <a:gd name="connsiteY2" fmla="*/ 0 h 1477328"/>
              <a:gd name="connsiteX3" fmla="*/ 1693069 w 3762375"/>
              <a:gd name="connsiteY3" fmla="*/ 0 h 1477328"/>
              <a:gd name="connsiteX4" fmla="*/ 2320131 w 3762375"/>
              <a:gd name="connsiteY4" fmla="*/ 0 h 1477328"/>
              <a:gd name="connsiteX5" fmla="*/ 2984818 w 3762375"/>
              <a:gd name="connsiteY5" fmla="*/ 0 h 1477328"/>
              <a:gd name="connsiteX6" fmla="*/ 3762375 w 3762375"/>
              <a:gd name="connsiteY6" fmla="*/ 0 h 1477328"/>
              <a:gd name="connsiteX7" fmla="*/ 3762375 w 3762375"/>
              <a:gd name="connsiteY7" fmla="*/ 521989 h 1477328"/>
              <a:gd name="connsiteX8" fmla="*/ 3762375 w 3762375"/>
              <a:gd name="connsiteY8" fmla="*/ 1014432 h 1477328"/>
              <a:gd name="connsiteX9" fmla="*/ 3762375 w 3762375"/>
              <a:gd name="connsiteY9" fmla="*/ 1477328 h 1477328"/>
              <a:gd name="connsiteX10" fmla="*/ 3172936 w 3762375"/>
              <a:gd name="connsiteY10" fmla="*/ 1477328 h 1477328"/>
              <a:gd name="connsiteX11" fmla="*/ 2621121 w 3762375"/>
              <a:gd name="connsiteY11" fmla="*/ 1477328 h 1477328"/>
              <a:gd name="connsiteX12" fmla="*/ 2106930 w 3762375"/>
              <a:gd name="connsiteY12" fmla="*/ 1477328 h 1477328"/>
              <a:gd name="connsiteX13" fmla="*/ 1404620 w 3762375"/>
              <a:gd name="connsiteY13" fmla="*/ 1477328 h 1477328"/>
              <a:gd name="connsiteX14" fmla="*/ 739934 w 3762375"/>
              <a:gd name="connsiteY14" fmla="*/ 1477328 h 1477328"/>
              <a:gd name="connsiteX15" fmla="*/ 0 w 3762375"/>
              <a:gd name="connsiteY15" fmla="*/ 1477328 h 1477328"/>
              <a:gd name="connsiteX16" fmla="*/ 0 w 3762375"/>
              <a:gd name="connsiteY16" fmla="*/ 984885 h 1477328"/>
              <a:gd name="connsiteX17" fmla="*/ 0 w 3762375"/>
              <a:gd name="connsiteY17" fmla="*/ 462896 h 1477328"/>
              <a:gd name="connsiteX18" fmla="*/ 0 w 3762375"/>
              <a:gd name="connsiteY18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62375" h="1477328" extrusionOk="0">
                <a:moveTo>
                  <a:pt x="0" y="0"/>
                </a:moveTo>
                <a:cubicBezTo>
                  <a:pt x="241261" y="4697"/>
                  <a:pt x="464645" y="-4317"/>
                  <a:pt x="627063" y="0"/>
                </a:cubicBezTo>
                <a:cubicBezTo>
                  <a:pt x="789481" y="4317"/>
                  <a:pt x="938038" y="20798"/>
                  <a:pt x="1178878" y="0"/>
                </a:cubicBezTo>
                <a:cubicBezTo>
                  <a:pt x="1419718" y="-20798"/>
                  <a:pt x="1493522" y="-17663"/>
                  <a:pt x="1693069" y="0"/>
                </a:cubicBezTo>
                <a:cubicBezTo>
                  <a:pt x="1892616" y="17663"/>
                  <a:pt x="2009831" y="-22388"/>
                  <a:pt x="2320131" y="0"/>
                </a:cubicBezTo>
                <a:cubicBezTo>
                  <a:pt x="2630431" y="22388"/>
                  <a:pt x="2700905" y="9858"/>
                  <a:pt x="2984818" y="0"/>
                </a:cubicBezTo>
                <a:cubicBezTo>
                  <a:pt x="3268731" y="-9858"/>
                  <a:pt x="3403630" y="37678"/>
                  <a:pt x="3762375" y="0"/>
                </a:cubicBezTo>
                <a:cubicBezTo>
                  <a:pt x="3755604" y="208215"/>
                  <a:pt x="3750461" y="317862"/>
                  <a:pt x="3762375" y="521989"/>
                </a:cubicBezTo>
                <a:cubicBezTo>
                  <a:pt x="3774289" y="726116"/>
                  <a:pt x="3759086" y="881432"/>
                  <a:pt x="3762375" y="1014432"/>
                </a:cubicBezTo>
                <a:cubicBezTo>
                  <a:pt x="3765664" y="1147432"/>
                  <a:pt x="3766046" y="1358959"/>
                  <a:pt x="3762375" y="1477328"/>
                </a:cubicBezTo>
                <a:cubicBezTo>
                  <a:pt x="3477182" y="1486730"/>
                  <a:pt x="3376959" y="1484671"/>
                  <a:pt x="3172936" y="1477328"/>
                </a:cubicBezTo>
                <a:cubicBezTo>
                  <a:pt x="2968913" y="1469985"/>
                  <a:pt x="2744118" y="1485468"/>
                  <a:pt x="2621121" y="1477328"/>
                </a:cubicBezTo>
                <a:cubicBezTo>
                  <a:pt x="2498124" y="1469188"/>
                  <a:pt x="2278059" y="1456570"/>
                  <a:pt x="2106930" y="1477328"/>
                </a:cubicBezTo>
                <a:cubicBezTo>
                  <a:pt x="1935801" y="1498086"/>
                  <a:pt x="1616576" y="1506922"/>
                  <a:pt x="1404620" y="1477328"/>
                </a:cubicBezTo>
                <a:cubicBezTo>
                  <a:pt x="1192664" y="1447735"/>
                  <a:pt x="1055324" y="1477378"/>
                  <a:pt x="739934" y="1477328"/>
                </a:cubicBezTo>
                <a:cubicBezTo>
                  <a:pt x="424544" y="1477278"/>
                  <a:pt x="238028" y="1479885"/>
                  <a:pt x="0" y="1477328"/>
                </a:cubicBezTo>
                <a:cubicBezTo>
                  <a:pt x="-257" y="1353532"/>
                  <a:pt x="-15977" y="1147583"/>
                  <a:pt x="0" y="984885"/>
                </a:cubicBezTo>
                <a:cubicBezTo>
                  <a:pt x="15977" y="822187"/>
                  <a:pt x="-22437" y="685431"/>
                  <a:pt x="0" y="462896"/>
                </a:cubicBezTo>
                <a:cubicBezTo>
                  <a:pt x="22437" y="240361"/>
                  <a:pt x="-1979" y="93897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5496933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latin typeface="DK Crayon Crumble" panose="00070001040701010105" pitchFamily="18" charset="0"/>
              </a:rPr>
              <a:t>Science &amp; Technology</a:t>
            </a:r>
          </a:p>
          <a:p>
            <a:r>
              <a:rPr lang="en-GB" sz="1400" dirty="0">
                <a:latin typeface="DK Crayon Crumble" panose="00070001040701010105" pitchFamily="18" charset="0"/>
              </a:rPr>
              <a:t>* Recording animal sounds and listening to them and guessing the animal. </a:t>
            </a:r>
          </a:p>
          <a:p>
            <a:r>
              <a:rPr lang="en-GB" sz="1400" dirty="0">
                <a:latin typeface="DK Crayon Crumble" panose="00070001040701010105" pitchFamily="18" charset="0"/>
              </a:rPr>
              <a:t>* What foods animals eat. </a:t>
            </a:r>
          </a:p>
        </p:txBody>
      </p:sp>
    </p:spTree>
    <p:extLst>
      <p:ext uri="{BB962C8B-B14F-4D97-AF65-F5344CB8AC3E}">
        <p14:creationId xmlns:p14="http://schemas.microsoft.com/office/powerpoint/2010/main" val="16995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204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DK Crayon Crumble</vt:lpstr>
      <vt:lpstr>Times New Roman</vt:lpstr>
      <vt:lpstr>Office Theme</vt:lpstr>
      <vt:lpstr>PowerPoint Presentation</vt:lpstr>
    </vt:vector>
  </TitlesOfParts>
  <Company>WCBC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Guiel (Ysgol Maes y Llan)</dc:creator>
  <cp:lastModifiedBy>Amy Guiel</cp:lastModifiedBy>
  <cp:revision>7</cp:revision>
  <dcterms:created xsi:type="dcterms:W3CDTF">2023-08-27T21:21:08Z</dcterms:created>
  <dcterms:modified xsi:type="dcterms:W3CDTF">2024-01-18T16:56:19Z</dcterms:modified>
</cp:coreProperties>
</file>